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312" y="9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</a:t>
            </a:r>
            <a:r>
              <a:rPr lang="zh-CN" altLang="en-US" sz="1200" dirty="0" smtClean="0"/>
              <a:t>的宝石数量</a:t>
            </a:r>
            <a:r>
              <a:rPr lang="zh-CN" altLang="en-US" sz="1200" dirty="0" smtClean="0"/>
              <a:t>先满足比赛要求或者比赛时间结束后，</a:t>
            </a:r>
            <a:r>
              <a:rPr lang="zh-CN" altLang="en-US" sz="1200" dirty="0" smtClean="0"/>
              <a:t>获得宝石最多</a:t>
            </a:r>
            <a:r>
              <a:rPr lang="zh-CN" altLang="en-US" sz="1200" dirty="0" smtClean="0"/>
              <a:t>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</a:t>
            </a:r>
            <a:r>
              <a:rPr lang="zh-CN" altLang="en-US" sz="1200" dirty="0" smtClean="0"/>
              <a:t>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</a:t>
            </a:r>
            <a:r>
              <a:rPr lang="zh-CN" altLang="en-US" sz="1200" dirty="0" smtClean="0"/>
              <a:t>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</a:t>
            </a:r>
            <a:r>
              <a:rPr lang="zh-CN" altLang="en-US" sz="1200" dirty="0" smtClean="0"/>
              <a:t>拾取才能</a:t>
            </a:r>
            <a:r>
              <a:rPr lang="zh-CN" altLang="en-US" sz="1200" dirty="0" smtClean="0"/>
              <a:t>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</a:t>
            </a:r>
            <a:r>
              <a:rPr lang="zh-CN" altLang="en-US" sz="1200" dirty="0" smtClean="0"/>
              <a:t>的宝石数量</a:t>
            </a:r>
            <a:r>
              <a:rPr lang="zh-CN" altLang="en-US" sz="1200" dirty="0" smtClean="0"/>
              <a:t>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</a:t>
            </a:r>
            <a:r>
              <a:rPr lang="zh-CN" altLang="en-US" sz="1200" dirty="0" smtClean="0"/>
              <a:t>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</a:t>
            </a:r>
            <a:r>
              <a:rPr lang="zh-CN" altLang="en-US" sz="1200" dirty="0" smtClean="0"/>
              <a:t>，宝石（</a:t>
            </a:r>
            <a:r>
              <a:rPr lang="zh-CN" altLang="en-US" sz="1200" dirty="0" smtClean="0"/>
              <a:t>比赛胜利的标志），金蛋，能量块，机关（触发机会后出现陷阱，从</a:t>
            </a:r>
            <a:r>
              <a:rPr lang="zh-CN" altLang="en-US" sz="1200" dirty="0" smtClean="0"/>
              <a:t>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</a:t>
            </a:r>
            <a:r>
              <a:rPr lang="zh-CN" altLang="en-US" sz="1200" dirty="0" smtClean="0"/>
              <a:t>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</a:t>
            </a:r>
            <a:r>
              <a:rPr lang="zh-CN" altLang="en-US" sz="1200" dirty="0" smtClean="0"/>
              <a:t>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</a:t>
            </a:r>
            <a:r>
              <a:rPr lang="zh-CN" altLang="en-US" sz="1200" dirty="0" smtClean="0"/>
              <a:t>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</a:t>
            </a:r>
            <a:r>
              <a:rPr lang="zh-CN" altLang="en-US" sz="1200" dirty="0" smtClean="0"/>
              <a:t>的宝石，</a:t>
            </a:r>
            <a:r>
              <a:rPr lang="zh-CN" altLang="en-US" sz="1200" dirty="0" smtClean="0"/>
              <a:t>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382</Words>
  <Application>Microsoft Office PowerPoint</Application>
  <PresentationFormat>全屏显示(4:3)</PresentationFormat>
  <Paragraphs>75</Paragraphs>
  <Slides>34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368</cp:revision>
  <dcterms:modified xsi:type="dcterms:W3CDTF">2013-08-02T01:02:13Z</dcterms:modified>
</cp:coreProperties>
</file>